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3" r:id="rId2"/>
    <p:sldId id="266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9296" autoAdjust="0"/>
  </p:normalViewPr>
  <p:slideViewPr>
    <p:cSldViewPr snapToGrid="0" snapToObjects="1">
      <p:cViewPr>
        <p:scale>
          <a:sx n="40" d="100"/>
          <a:sy n="40" d="100"/>
        </p:scale>
        <p:origin x="-1986" y="-20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8AEA-7D73-6E43-92F9-94D2B4B31F1E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05BBF-FED6-4643-A918-77E43981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B4FDF697-7F82-B54D-9F39-A7B089FBA7EC}" type="datetimeFigureOut">
              <a:rPr lang="en-US" smtClean="0"/>
              <a:pPr/>
              <a:t>1/3/2014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84BCD870-39E5-3F4E-AC8A-089ADAB33E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8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97001" y="2959979"/>
            <a:ext cx="6122854" cy="115956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97000" y="3522472"/>
            <a:ext cx="6122855" cy="134884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1264"/>
            <a:ext cx="8283575" cy="1844793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6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6" y="5219171"/>
            <a:ext cx="4267200" cy="5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95" y="6232463"/>
            <a:ext cx="3130302" cy="50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9733"/>
            <a:ext cx="8283575" cy="5208789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7001" y="3381970"/>
            <a:ext cx="5756777" cy="115956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7001" y="2973489"/>
            <a:ext cx="5756778" cy="71421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number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0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2624"/>
            <a:ext cx="2654300" cy="3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2741" y="1241523"/>
            <a:ext cx="3988740" cy="6396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Caption text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0" y="1241524"/>
            <a:ext cx="4147854" cy="9098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0" y="2340889"/>
            <a:ext cx="4147854" cy="362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32740" y="1881188"/>
            <a:ext cx="3988447" cy="4089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148" y="733778"/>
            <a:ext cx="8277706" cy="2822222"/>
          </a:xfrm>
          <a:solidFill>
            <a:srgbClr val="FFFF00"/>
          </a:solidFill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7001" y="4543777"/>
            <a:ext cx="6122853" cy="132644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Caption text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7001" y="3781777"/>
            <a:ext cx="6122854" cy="761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7001" y="1241524"/>
            <a:ext cx="6122854" cy="9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6999" y="2340889"/>
            <a:ext cx="6122855" cy="362980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7854" y="6350978"/>
            <a:ext cx="762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2050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2624"/>
            <a:ext cx="2654300" cy="3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2"/>
          </a:solidFill>
          <a:latin typeface="Verdan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50000"/>
        <a:buFontTx/>
        <a:buNone/>
        <a:defRPr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2pPr>
      <a:lvl3pPr marL="625475" indent="-265113" algn="l" defTabSz="900113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3pPr>
      <a:lvl4pPr marL="9001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4pPr>
      <a:lvl5pPr marL="116522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430338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6pPr>
      <a:lvl7pPr marL="1706563" indent="-276225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7pPr>
      <a:lvl8pPr marL="197167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8pPr>
      <a:lvl9pPr marL="22463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6563" y="2959979"/>
            <a:ext cx="8283292" cy="538595"/>
          </a:xfrm>
        </p:spPr>
        <p:txBody>
          <a:bodyPr/>
          <a:lstStyle/>
          <a:p>
            <a:pPr algn="ctr"/>
            <a:r>
              <a:rPr lang="en-US" dirty="0" smtClean="0"/>
              <a:t>{MEETING NAME}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6564" y="3760968"/>
            <a:ext cx="8283292" cy="111035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{DESCRIPTION OF MEETING}</a:t>
            </a:r>
            <a:endParaRPr lang="en-US" sz="2400" dirty="0"/>
          </a:p>
        </p:txBody>
      </p:sp>
      <p:pic>
        <p:nvPicPr>
          <p:cNvPr id="10" name="Picture Placeholder 10" descr="200511472-006_full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0" b="60034"/>
          <a:stretch/>
        </p:blipFill>
        <p:spPr>
          <a:xfrm>
            <a:off x="436563" y="821264"/>
            <a:ext cx="8283575" cy="1844793"/>
          </a:xfrm>
        </p:spPr>
      </p:pic>
    </p:spTree>
    <p:extLst>
      <p:ext uri="{BB962C8B-B14F-4D97-AF65-F5344CB8AC3E}">
        <p14:creationId xmlns:p14="http://schemas.microsoft.com/office/powerpoint/2010/main" val="103742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12" y="1619250"/>
            <a:ext cx="2971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37" y="990600"/>
            <a:ext cx="8229600" cy="914400"/>
          </a:xfrm>
        </p:spPr>
        <p:txBody>
          <a:bodyPr/>
          <a:lstStyle/>
          <a:p>
            <a:r>
              <a:rPr lang="en-US" dirty="0" smtClean="0"/>
              <a:t>Welcome to the </a:t>
            </a:r>
            <a:r>
              <a:rPr lang="en-US" dirty="0" smtClean="0"/>
              <a:t>{MEETING NAME}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srgbClr val="141313">
                    <a:lumMod val="85000"/>
                    <a:lumOff val="15000"/>
                  </a:srgbClr>
                </a:solidFill>
              </a:rPr>
              <a:pPr/>
              <a:t>2</a:t>
            </a:fld>
            <a:endParaRPr lang="en-US">
              <a:solidFill>
                <a:srgbClr val="14131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95665"/>
            <a:ext cx="8110980" cy="310627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defRPr sz="2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625475" indent="-265113" algn="l" defTabSz="900113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900113" indent="-2746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1430338" indent="-26511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6pPr>
            <a:lvl7pPr marL="1706563" indent="-2762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7pPr>
            <a:lvl8pPr marL="1971675" indent="-26511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8pPr>
            <a:lvl9pPr marL="2246313" indent="-2746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9pPr>
          </a:lstStyle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You </a:t>
            </a:r>
            <a:r>
              <a:rPr lang="en-US" dirty="0" smtClean="0">
                <a:solidFill>
                  <a:srgbClr val="141313"/>
                </a:solidFill>
              </a:rPr>
              <a:t>may do a sound check </a:t>
            </a:r>
            <a:endParaRPr lang="en-US" dirty="0" smtClean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when you </a:t>
            </a:r>
            <a:r>
              <a:rPr lang="en-US" dirty="0" smtClean="0">
                <a:solidFill>
                  <a:srgbClr val="141313"/>
                </a:solidFill>
              </a:rPr>
              <a:t>first log in, then </a:t>
            </a:r>
            <a:endParaRPr lang="en-US" dirty="0" smtClean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please mute yourself </a:t>
            </a:r>
            <a:r>
              <a:rPr lang="en-US" dirty="0" smtClean="0">
                <a:solidFill>
                  <a:srgbClr val="141313"/>
                </a:solidFill>
              </a:rPr>
              <a:t>by </a:t>
            </a:r>
            <a:endParaRPr lang="en-US" dirty="0" smtClean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clicking </a:t>
            </a:r>
            <a:r>
              <a:rPr lang="en-US" dirty="0" smtClean="0">
                <a:solidFill>
                  <a:srgbClr val="141313"/>
                </a:solidFill>
              </a:rPr>
              <a:t>on the </a:t>
            </a:r>
            <a:r>
              <a:rPr lang="en-US" dirty="0" smtClean="0">
                <a:solidFill>
                  <a:srgbClr val="141313"/>
                </a:solidFill>
              </a:rPr>
              <a:t>green </a:t>
            </a:r>
            <a:r>
              <a:rPr lang="en-US" dirty="0" err="1" smtClean="0">
                <a:solidFill>
                  <a:srgbClr val="141313"/>
                </a:solidFill>
              </a:rPr>
              <a:t>mic</a:t>
            </a:r>
            <a:r>
              <a:rPr lang="en-US" dirty="0" smtClean="0">
                <a:solidFill>
                  <a:srgbClr val="141313"/>
                </a:solidFill>
              </a:rPr>
              <a:t> </a:t>
            </a: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button</a:t>
            </a:r>
            <a:r>
              <a:rPr lang="en-US" dirty="0" smtClean="0">
                <a:solidFill>
                  <a:srgbClr val="141313"/>
                </a:solidFill>
              </a:rPr>
              <a:t>: </a:t>
            </a:r>
          </a:p>
          <a:p>
            <a:pPr>
              <a:buClr>
                <a:srgbClr val="00688A"/>
              </a:buClr>
            </a:pPr>
            <a:endParaRPr lang="en-US" b="1" dirty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If you’re having trouble </a:t>
            </a:r>
            <a:endParaRPr lang="en-US" dirty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connecting </a:t>
            </a:r>
            <a:r>
              <a:rPr lang="en-US" dirty="0" smtClean="0">
                <a:solidFill>
                  <a:srgbClr val="141313"/>
                </a:solidFill>
              </a:rPr>
              <a:t>to the audio, send a </a:t>
            </a:r>
            <a:endParaRPr lang="en-US" dirty="0" smtClean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message </a:t>
            </a:r>
            <a:r>
              <a:rPr lang="en-US" dirty="0" smtClean="0">
                <a:solidFill>
                  <a:srgbClr val="141313"/>
                </a:solidFill>
              </a:rPr>
              <a:t>to the provincial team </a:t>
            </a:r>
            <a:endParaRPr lang="en-US" dirty="0" smtClean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through </a:t>
            </a:r>
            <a:r>
              <a:rPr lang="en-US" dirty="0" smtClean="0">
                <a:solidFill>
                  <a:srgbClr val="141313"/>
                </a:solidFill>
              </a:rPr>
              <a:t>the chat window.</a:t>
            </a:r>
          </a:p>
          <a:p>
            <a:pPr>
              <a:buClr>
                <a:srgbClr val="00688A"/>
              </a:buClr>
            </a:pPr>
            <a:endParaRPr lang="en-US" b="1" dirty="0" smtClean="0">
              <a:solidFill>
                <a:srgbClr val="006D8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56" y="3209794"/>
            <a:ext cx="496232" cy="5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295775" y="4245327"/>
            <a:ext cx="2133600" cy="0"/>
          </a:xfrm>
          <a:prstGeom prst="straightConnector1">
            <a:avLst/>
          </a:prstGeom>
          <a:ln w="28575">
            <a:solidFill>
              <a:srgbClr val="DC6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14850" y="2368902"/>
            <a:ext cx="1291862" cy="679098"/>
          </a:xfrm>
          <a:prstGeom prst="straightConnector1">
            <a:avLst/>
          </a:prstGeom>
          <a:ln w="28575">
            <a:solidFill>
              <a:srgbClr val="DC6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48355"/>
            <a:ext cx="4545105" cy="938253"/>
          </a:xfrm>
        </p:spPr>
        <p:txBody>
          <a:bodyPr/>
          <a:lstStyle/>
          <a:p>
            <a:r>
              <a:rPr lang="en-US" dirty="0" smtClean="0"/>
              <a:t>Presenters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92125"/>
            <a:ext cx="2908299" cy="32246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/>
              <a:t>Lisa </a:t>
            </a:r>
            <a:r>
              <a:rPr lang="en-US" dirty="0" smtClean="0"/>
              <a:t>Adams</a:t>
            </a:r>
          </a:p>
          <a:p>
            <a:pPr>
              <a:spcAft>
                <a:spcPts val="300"/>
              </a:spcAft>
            </a:pPr>
            <a:r>
              <a:rPr lang="en-US" sz="1400" i="1" dirty="0" smtClean="0"/>
              <a:t>Physician Engagement Leader</a:t>
            </a:r>
          </a:p>
          <a:p>
            <a:pPr>
              <a:spcAft>
                <a:spcPts val="300"/>
              </a:spcAft>
            </a:pPr>
            <a:endParaRPr lang="en-US" sz="1400" dirty="0" smtClean="0"/>
          </a:p>
          <a:p>
            <a:pPr>
              <a:spcAft>
                <a:spcPts val="300"/>
              </a:spcAft>
            </a:pPr>
            <a:r>
              <a:rPr lang="en-US" dirty="0" smtClean="0"/>
              <a:t>Afsaneh Moradi</a:t>
            </a:r>
          </a:p>
          <a:p>
            <a:pPr>
              <a:spcAft>
                <a:spcPts val="300"/>
              </a:spcAft>
            </a:pPr>
            <a:r>
              <a:rPr lang="en-US" sz="1400" i="1" dirty="0"/>
              <a:t>Physician Engagement </a:t>
            </a:r>
            <a:r>
              <a:rPr lang="en-US" sz="1400" i="1" dirty="0" smtClean="0"/>
              <a:t>Leader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30" y="2558444"/>
            <a:ext cx="3947624" cy="22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Placeholder 8" descr="IMG_0637_waitingro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>
            <a:fillRect/>
          </a:stretch>
        </p:blipFill>
        <p:spPr>
          <a:xfrm>
            <a:off x="436563" y="829733"/>
            <a:ext cx="8283575" cy="52087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75549" y="4965513"/>
            <a:ext cx="6485325" cy="720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70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oFP Rebrand">
      <a:dk1>
        <a:srgbClr val="141313"/>
      </a:dk1>
      <a:lt1>
        <a:srgbClr val="FFFFFF"/>
      </a:lt1>
      <a:dk2>
        <a:srgbClr val="00688A"/>
      </a:dk2>
      <a:lt2>
        <a:srgbClr val="FFFFFE"/>
      </a:lt2>
      <a:accent1>
        <a:srgbClr val="00688A"/>
      </a:accent1>
      <a:accent2>
        <a:srgbClr val="DC661E"/>
      </a:accent2>
      <a:accent3>
        <a:srgbClr val="BBC09B"/>
      </a:accent3>
      <a:accent4>
        <a:srgbClr val="8E8981"/>
      </a:accent4>
      <a:accent5>
        <a:srgbClr val="726E67"/>
      </a:accent5>
      <a:accent6>
        <a:srgbClr val="55524D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78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{MEETING NAME}</vt:lpstr>
      <vt:lpstr>Welcome to the {MEETING NAME}</vt:lpstr>
      <vt:lpstr>Presenters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Albert</dc:creator>
  <cp:lastModifiedBy>Hussen, Robin</cp:lastModifiedBy>
  <cp:revision>95</cp:revision>
  <dcterms:created xsi:type="dcterms:W3CDTF">2011-01-28T01:44:45Z</dcterms:created>
  <dcterms:modified xsi:type="dcterms:W3CDTF">2014-01-03T21:40:02Z</dcterms:modified>
</cp:coreProperties>
</file>