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it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39" autoAdjust="0"/>
    <p:restoredTop sz="99242" autoAdjust="0"/>
  </p:normalViewPr>
  <p:slideViewPr>
    <p:cSldViewPr snapToGrid="0" snapToObjects="1">
      <p:cViewPr>
        <p:scale>
          <a:sx n="110" d="100"/>
          <a:sy n="110" d="100"/>
        </p:scale>
        <p:origin x="-5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7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6T10:16:54.849" idx="1">
    <p:pos x="6" y="10"/>
    <p:text>Is there a Rural and Remote logo?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8AEA-7D73-6E43-92F9-94D2B4B31F1E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5BBF-FED6-4643-A918-77E43981C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24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B4FDF697-7F82-B54D-9F39-A7B089FBA7EC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84BCD870-39E5-3F4E-AC8A-089ADAB33E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438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D870-39E5-3F4E-AC8A-089ADAB33E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PracticeinBC.ca is a one-stop web portal created to help make it easier for new family doctors to join BC communities.</a:t>
            </a:r>
          </a:p>
          <a:p>
            <a:endParaRPr lang="en-US" dirty="0"/>
          </a:p>
          <a:p>
            <a:r>
              <a:rPr lang="en-US" dirty="0" smtClean="0"/>
              <a:t>The website was created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/>
              <a:t>Divisions of Family Practice Recruitment and Retention Steering Committee, </a:t>
            </a:r>
            <a:r>
              <a:rPr lang="en-US" dirty="0" smtClean="0"/>
              <a:t>which is funded by the GPSC.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portal has two </a:t>
            </a:r>
            <a:r>
              <a:rPr lang="en-US" dirty="0" smtClean="0"/>
              <a:t>parts: </a:t>
            </a:r>
            <a:endParaRPr lang="en-US" dirty="0"/>
          </a:p>
          <a:p>
            <a:endParaRPr lang="en-US" dirty="0"/>
          </a:p>
          <a:p>
            <a:r>
              <a:rPr lang="en-US" dirty="0"/>
              <a:t>(Indicate the blue circle) A one-stop source of information for GPs interested in practicing in BC, and</a:t>
            </a:r>
          </a:p>
          <a:p>
            <a:r>
              <a:rPr lang="en-US" dirty="0"/>
              <a:t>(Indicate the orange circle) tools and information to help divisions and local family doctors recruit and support new GPs.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D870-39E5-3F4E-AC8A-089ADAB33E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one place, PracticeinBC.ca </a:t>
            </a:r>
            <a:r>
              <a:rPr lang="en-US" dirty="0"/>
              <a:t>brings together everything family doctors, residents, and students need to know about moving to and practicing in BC communities like ours.</a:t>
            </a:r>
          </a:p>
          <a:p>
            <a:endParaRPr lang="en-US" dirty="0"/>
          </a:p>
          <a:p>
            <a:r>
              <a:rPr lang="en-US" dirty="0"/>
              <a:t>No matter where they are located or what stage they’re at in their careers, our future colleagues will be supported by PracticeinBC.ca through information on: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Applying to medical school.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Immigration processes.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Licensing </a:t>
            </a:r>
            <a:r>
              <a:rPr lang="en-US" dirty="0"/>
              <a:t>processes.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Lifestyle options across BC.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How to find a BC job practicing family medicine.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D870-39E5-3F4E-AC8A-089ADAB33E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part of PracticeinBC.ca is the recruitment and retention toolkit. </a:t>
            </a:r>
          </a:p>
          <a:p>
            <a:endParaRPr lang="en-US" dirty="0"/>
          </a:p>
          <a:p>
            <a:r>
              <a:rPr lang="en-US" dirty="0"/>
              <a:t>It has a variety of easy-to-access information to support both Division-driven and individual recruitment efforts including: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Preparing for successful family doctor recruitment and retention.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Attracting new family doctors.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Engaging family doctors in community life.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Supporting new family doctors in obtaining the appropriate licensing and privileges. </a:t>
            </a:r>
          </a:p>
          <a:p>
            <a:endParaRPr lang="en-US" dirty="0"/>
          </a:p>
          <a:p>
            <a:r>
              <a:rPr lang="en-US" dirty="0"/>
              <a:t>PracticeinBC.ca is the first and only site of its kind, bringing together information from a variety of sources into a single access point.</a:t>
            </a:r>
          </a:p>
          <a:p>
            <a:endParaRPr lang="en-US" dirty="0"/>
          </a:p>
          <a:p>
            <a:r>
              <a:rPr lang="en-US" dirty="0"/>
              <a:t>It has never been easier for people interested in being a BC family doctor - or recruiting one - to find the information they need. </a:t>
            </a:r>
          </a:p>
          <a:p>
            <a:endParaRPr lang="en-US" dirty="0"/>
          </a:p>
          <a:p>
            <a:r>
              <a:rPr lang="en-US" dirty="0"/>
              <a:t>I encourage you to spend some time on PracticeinBC.ca yourself and learn everything the site has to offer.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D870-39E5-3F4E-AC8A-089ADAB33E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97001" y="2959979"/>
            <a:ext cx="6122854" cy="115956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97000" y="3522472"/>
            <a:ext cx="6122855" cy="134884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1264"/>
            <a:ext cx="8283575" cy="184479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6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6" y="5219171"/>
            <a:ext cx="4267200" cy="53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85" y="6139356"/>
            <a:ext cx="2829448" cy="703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9733"/>
            <a:ext cx="8283575" cy="5208789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7001" y="3381970"/>
            <a:ext cx="5756777" cy="115956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7001" y="2973489"/>
            <a:ext cx="5756778" cy="71421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number style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2741" y="1241523"/>
            <a:ext cx="3988740" cy="6396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 text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0" y="1241524"/>
            <a:ext cx="4147854" cy="909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2340889"/>
            <a:ext cx="4147854" cy="362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2740" y="1881188"/>
            <a:ext cx="3988447" cy="4089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148" y="733778"/>
            <a:ext cx="8277706" cy="2822222"/>
          </a:xfrm>
          <a:solidFill>
            <a:srgbClr val="FFFF00"/>
          </a:solidFill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7001" y="4543777"/>
            <a:ext cx="6122853" cy="132644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 text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7001" y="3781777"/>
            <a:ext cx="6122854" cy="761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7001" y="1241524"/>
            <a:ext cx="6122854" cy="9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999" y="2340889"/>
            <a:ext cx="6122855" cy="36298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7854" y="6350978"/>
            <a:ext cx="762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2050" name="Picture 2" descr="L:\Professional Relations\Divisions of Family Practice\Communications Department\Brand &amp; Logos\2011 Divisions Logos\DoFP Provincial Logos\JPEG\Sml\DoFP_small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6322624"/>
            <a:ext cx="2654300" cy="33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2"/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50000"/>
        <a:buFontTx/>
        <a:buNone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625475" indent="-265113" algn="l" defTabSz="900113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9001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430338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6pPr>
      <a:lvl7pPr marL="1706563" indent="-276225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7pPr>
      <a:lvl8pPr marL="197167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8pPr>
      <a:lvl9pPr marL="22463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PracticeinBC.ca</a:t>
            </a:r>
          </a:p>
        </p:txBody>
      </p:sp>
    </p:spTree>
    <p:extLst>
      <p:ext uri="{BB962C8B-B14F-4D97-AF65-F5344CB8AC3E}">
        <p14:creationId xmlns="" xmlns:p14="http://schemas.microsoft.com/office/powerpoint/2010/main" val="273496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270" y="980062"/>
            <a:ext cx="6656104" cy="486434"/>
          </a:xfrm>
        </p:spPr>
        <p:txBody>
          <a:bodyPr/>
          <a:lstStyle/>
          <a:p>
            <a:r>
              <a:rPr lang="en-US" dirty="0"/>
              <a:t>Discover PracticeinBC.ca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PracticeinBC.ca homep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6405" y="1466497"/>
            <a:ext cx="5672002" cy="4504092"/>
          </a:xfrm>
        </p:spPr>
      </p:pic>
    </p:spTree>
    <p:extLst>
      <p:ext uri="{BB962C8B-B14F-4D97-AF65-F5344CB8AC3E}">
        <p14:creationId xmlns="" xmlns:p14="http://schemas.microsoft.com/office/powerpoint/2010/main" val="187772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48" y="1092200"/>
            <a:ext cx="6902450" cy="909820"/>
          </a:xfrm>
        </p:spPr>
        <p:txBody>
          <a:bodyPr/>
          <a:lstStyle/>
          <a:p>
            <a:r>
              <a:rPr lang="en-US" dirty="0"/>
              <a:t>PracticeinBC.ca: one-stop portal for GPs</a:t>
            </a:r>
          </a:p>
        </p:txBody>
      </p:sp>
      <p:pic>
        <p:nvPicPr>
          <p:cNvPr id="5" name="Content Placeholder 4" descr="PracticeinBC.ca homep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3519" y="1554223"/>
            <a:ext cx="5747892" cy="4400570"/>
          </a:xfrm>
        </p:spPr>
      </p:pic>
    </p:spTree>
    <p:extLst>
      <p:ext uri="{BB962C8B-B14F-4D97-AF65-F5344CB8AC3E}">
        <p14:creationId xmlns="" xmlns:p14="http://schemas.microsoft.com/office/powerpoint/2010/main" val="187772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9" y="1092200"/>
            <a:ext cx="7701937" cy="546819"/>
          </a:xfrm>
        </p:spPr>
        <p:txBody>
          <a:bodyPr/>
          <a:lstStyle/>
          <a:p>
            <a:r>
              <a:rPr lang="en-US" dirty="0"/>
              <a:t>Valuable Recruitment and Retention Tools</a:t>
            </a:r>
          </a:p>
        </p:txBody>
      </p:sp>
      <p:pic>
        <p:nvPicPr>
          <p:cNvPr id="5" name="Content Placeholder 4" descr="PracticeinBC.ca homep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8077" y="1621767"/>
            <a:ext cx="5440631" cy="4342396"/>
          </a:xfrm>
        </p:spPr>
      </p:pic>
    </p:spTree>
    <p:extLst>
      <p:ext uri="{BB962C8B-B14F-4D97-AF65-F5344CB8AC3E}">
        <p14:creationId xmlns="" xmlns:p14="http://schemas.microsoft.com/office/powerpoint/2010/main" val="1877723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oFP Rebrand">
      <a:dk1>
        <a:srgbClr val="141313"/>
      </a:dk1>
      <a:lt1>
        <a:srgbClr val="FFFFFF"/>
      </a:lt1>
      <a:dk2>
        <a:srgbClr val="00688A"/>
      </a:dk2>
      <a:lt2>
        <a:srgbClr val="FFFFFE"/>
      </a:lt2>
      <a:accent1>
        <a:srgbClr val="00688A"/>
      </a:accent1>
      <a:accent2>
        <a:srgbClr val="DC661E"/>
      </a:accent2>
      <a:accent3>
        <a:srgbClr val="BBC09B"/>
      </a:accent3>
      <a:accent4>
        <a:srgbClr val="8E8981"/>
      </a:accent4>
      <a:accent5>
        <a:srgbClr val="726E67"/>
      </a:accent5>
      <a:accent6>
        <a:srgbClr val="55524D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333</Words>
  <Application>Microsoft Office PowerPoint</Application>
  <PresentationFormat>On-screen Show (4:3)</PresentationFormat>
  <Paragraphs>38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PracticeinBC.ca</vt:lpstr>
      <vt:lpstr>Discover PracticeinBC.ca </vt:lpstr>
      <vt:lpstr>PracticeinBC.ca: one-stop portal for GPs</vt:lpstr>
      <vt:lpstr>Valuable Recruitment and Retention Tools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Albert</dc:creator>
  <cp:lastModifiedBy>Jakita</cp:lastModifiedBy>
  <cp:revision>129</cp:revision>
  <dcterms:created xsi:type="dcterms:W3CDTF">2011-01-28T01:44:45Z</dcterms:created>
  <dcterms:modified xsi:type="dcterms:W3CDTF">2016-11-26T00:03:49Z</dcterms:modified>
</cp:coreProperties>
</file>